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7" r:id="rId5"/>
    <p:sldId id="264" r:id="rId6"/>
    <p:sldId id="271" r:id="rId7"/>
    <p:sldId id="272" r:id="rId8"/>
    <p:sldId id="273" r:id="rId9"/>
    <p:sldId id="276" r:id="rId10"/>
    <p:sldId id="277" r:id="rId11"/>
    <p:sldId id="281" r:id="rId12"/>
    <p:sldId id="270" r:id="rId13"/>
    <p:sldId id="279" r:id="rId14"/>
    <p:sldId id="274" r:id="rId15"/>
    <p:sldId id="267" r:id="rId16"/>
    <p:sldId id="268" r:id="rId17"/>
    <p:sldId id="269" r:id="rId18"/>
    <p:sldId id="275" r:id="rId19"/>
    <p:sldId id="280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6"/>
    <a:srgbClr val="182752"/>
    <a:srgbClr val="192852"/>
    <a:srgbClr val="0066B3"/>
    <a:srgbClr val="00ADB5"/>
    <a:srgbClr val="009DDD"/>
    <a:srgbClr val="F8B700"/>
    <a:srgbClr val="002355"/>
    <a:srgbClr val="182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1143C-6EBC-4C04-BE39-E9FB77239600}" v="8" dt="2025-02-25T01:20:52.105"/>
    <p1510:client id="{23B4AD86-0C9B-1C73-3E72-F2539C05595E}" v="38" dt="2025-02-25T00:15:57.885"/>
    <p1510:client id="{2D33B49C-536B-7813-4995-6DE0FBED68E7}" v="32" dt="2025-02-24T22:05:12.867"/>
    <p1510:client id="{2E8F896C-F867-281F-680A-4E8FAE40172D}" v="126" dt="2025-02-25T00:04:10.454"/>
    <p1510:client id="{92BC5573-1091-38CB-1E2C-4DF88BEB1216}" v="51" dt="2025-02-24T17:19:48.811"/>
    <p1510:client id="{BC73C9DB-D81A-8D16-4341-AD22BD7876D4}" v="371" dt="2025-02-24T22:47:58.375"/>
    <p1510:client id="{D6335667-8635-40E3-ADC8-B7DD45937305}" v="8" dt="2025-02-24T17:30:25.804"/>
    <p1510:client id="{DB4B1BDE-89DE-4B2D-A403-8B4647CE7BE4}" v="760" dt="2025-02-24T23:19:46.015"/>
    <p1510:client id="{FBB41EB7-C45F-D8F9-C919-4BF45313404A}" v="105" dt="2025-02-24T23:04:05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avid Laney" userId="S::cdl322@nau.edu::8bc50c91-2174-46b3-814c-8f9cf86d7926" providerId="AD" clId="Web-{BC73C9DB-D81A-8D16-4341-AD22BD7876D4}"/>
    <pc:docChg chg="addSld modSld">
      <pc:chgData name="Chris David Laney" userId="S::cdl322@nau.edu::8bc50c91-2174-46b3-814c-8f9cf86d7926" providerId="AD" clId="Web-{BC73C9DB-D81A-8D16-4341-AD22BD7876D4}" dt="2025-02-24T22:47:57.812" v="241"/>
      <pc:docMkLst>
        <pc:docMk/>
      </pc:docMkLst>
      <pc:sldChg chg="modSp">
        <pc:chgData name="Chris David Laney" userId="S::cdl322@nau.edu::8bc50c91-2174-46b3-814c-8f9cf86d7926" providerId="AD" clId="Web-{BC73C9DB-D81A-8D16-4341-AD22BD7876D4}" dt="2025-02-24T22:25:12.401" v="74" actId="20577"/>
        <pc:sldMkLst>
          <pc:docMk/>
          <pc:sldMk cId="2600826897" sldId="264"/>
        </pc:sldMkLst>
        <pc:spChg chg="mod">
          <ac:chgData name="Chris David Laney" userId="S::cdl322@nau.edu::8bc50c91-2174-46b3-814c-8f9cf86d7926" providerId="AD" clId="Web-{BC73C9DB-D81A-8D16-4341-AD22BD7876D4}" dt="2025-02-24T22:25:12.401" v="74" actId="20577"/>
          <ac:spMkLst>
            <pc:docMk/>
            <pc:sldMk cId="2600826897" sldId="264"/>
            <ac:spMk id="8" creationId="{91E73C73-DB60-4252-C9CA-4E2D1B909340}"/>
          </ac:spMkLst>
        </pc:spChg>
      </pc:sldChg>
      <pc:sldChg chg="modSp">
        <pc:chgData name="Chris David Laney" userId="S::cdl322@nau.edu::8bc50c91-2174-46b3-814c-8f9cf86d7926" providerId="AD" clId="Web-{BC73C9DB-D81A-8D16-4341-AD22BD7876D4}" dt="2025-02-24T22:47:57.812" v="241"/>
        <pc:sldMkLst>
          <pc:docMk/>
          <pc:sldMk cId="2227367926" sldId="268"/>
        </pc:sldMkLst>
        <pc:graphicFrameChg chg="mod modGraphic">
          <ac:chgData name="Chris David Laney" userId="S::cdl322@nau.edu::8bc50c91-2174-46b3-814c-8f9cf86d7926" providerId="AD" clId="Web-{BC73C9DB-D81A-8D16-4341-AD22BD7876D4}" dt="2025-02-24T22:47:57.812" v="241"/>
          <ac:graphicFrameMkLst>
            <pc:docMk/>
            <pc:sldMk cId="2227367926" sldId="268"/>
            <ac:graphicFrameMk id="12" creationId="{1D4911EF-2924-1D19-5007-826C4716632E}"/>
          </ac:graphicFrameMkLst>
        </pc:graphicFrameChg>
      </pc:sldChg>
      <pc:sldChg chg="addSp delSp modSp">
        <pc:chgData name="Chris David Laney" userId="S::cdl322@nau.edu::8bc50c91-2174-46b3-814c-8f9cf86d7926" providerId="AD" clId="Web-{BC73C9DB-D81A-8D16-4341-AD22BD7876D4}" dt="2025-02-24T22:27:12.578" v="84" actId="1076"/>
        <pc:sldMkLst>
          <pc:docMk/>
          <pc:sldMk cId="474003423" sldId="270"/>
        </pc:sldMkLst>
        <pc:picChg chg="add mod modCrop">
          <ac:chgData name="Chris David Laney" userId="S::cdl322@nau.edu::8bc50c91-2174-46b3-814c-8f9cf86d7926" providerId="AD" clId="Web-{BC73C9DB-D81A-8D16-4341-AD22BD7876D4}" dt="2025-02-24T22:27:12.578" v="84" actId="1076"/>
          <ac:picMkLst>
            <pc:docMk/>
            <pc:sldMk cId="474003423" sldId="270"/>
            <ac:picMk id="4" creationId="{BE58D6EE-8F49-DB1A-9429-8E61508DDC91}"/>
          </ac:picMkLst>
        </pc:picChg>
        <pc:picChg chg="mod">
          <ac:chgData name="Chris David Laney" userId="S::cdl322@nau.edu::8bc50c91-2174-46b3-814c-8f9cf86d7926" providerId="AD" clId="Web-{BC73C9DB-D81A-8D16-4341-AD22BD7876D4}" dt="2025-02-24T22:27:10.359" v="83" actId="1076"/>
          <ac:picMkLst>
            <pc:docMk/>
            <pc:sldMk cId="474003423" sldId="270"/>
            <ac:picMk id="8" creationId="{ADEC3CBB-0E7E-7DE4-178C-4768F07E9025}"/>
          </ac:picMkLst>
        </pc:picChg>
        <pc:picChg chg="del">
          <ac:chgData name="Chris David Laney" userId="S::cdl322@nau.edu::8bc50c91-2174-46b3-814c-8f9cf86d7926" providerId="AD" clId="Web-{BC73C9DB-D81A-8D16-4341-AD22BD7876D4}" dt="2025-02-24T22:25:48.949" v="75"/>
          <ac:picMkLst>
            <pc:docMk/>
            <pc:sldMk cId="474003423" sldId="270"/>
            <ac:picMk id="1026" creationId="{EDB517DE-D028-71A0-4871-B1CE12289E67}"/>
          </ac:picMkLst>
        </pc:picChg>
      </pc:sldChg>
      <pc:sldChg chg="addSp delSp modSp add replId">
        <pc:chgData name="Chris David Laney" userId="S::cdl322@nau.edu::8bc50c91-2174-46b3-814c-8f9cf86d7926" providerId="AD" clId="Web-{BC73C9DB-D81A-8D16-4341-AD22BD7876D4}" dt="2025-02-24T22:42:42.113" v="107" actId="20577"/>
        <pc:sldMkLst>
          <pc:docMk/>
          <pc:sldMk cId="719405597" sldId="279"/>
        </pc:sldMkLst>
        <pc:spChg chg="mod">
          <ac:chgData name="Chris David Laney" userId="S::cdl322@nau.edu::8bc50c91-2174-46b3-814c-8f9cf86d7926" providerId="AD" clId="Web-{BC73C9DB-D81A-8D16-4341-AD22BD7876D4}" dt="2025-02-24T22:42:42.113" v="107" actId="20577"/>
          <ac:spMkLst>
            <pc:docMk/>
            <pc:sldMk cId="719405597" sldId="279"/>
            <ac:spMk id="7" creationId="{75B353B8-B162-3379-965E-289D6971027A}"/>
          </ac:spMkLst>
        </pc:spChg>
        <pc:picChg chg="del">
          <ac:chgData name="Chris David Laney" userId="S::cdl322@nau.edu::8bc50c91-2174-46b3-814c-8f9cf86d7926" providerId="AD" clId="Web-{BC73C9DB-D81A-8D16-4341-AD22BD7876D4}" dt="2025-02-24T22:39:50.747" v="87"/>
          <ac:picMkLst>
            <pc:docMk/>
            <pc:sldMk cId="719405597" sldId="279"/>
            <ac:picMk id="4" creationId="{5462ACBE-6541-B67E-E813-F5820A5C712B}"/>
          </ac:picMkLst>
        </pc:picChg>
        <pc:picChg chg="del">
          <ac:chgData name="Chris David Laney" userId="S::cdl322@nau.edu::8bc50c91-2174-46b3-814c-8f9cf86d7926" providerId="AD" clId="Web-{BC73C9DB-D81A-8D16-4341-AD22BD7876D4}" dt="2025-02-24T22:39:50.544" v="86"/>
          <ac:picMkLst>
            <pc:docMk/>
            <pc:sldMk cId="719405597" sldId="279"/>
            <ac:picMk id="8" creationId="{B51314A2-479D-58CD-A69F-78E218914A16}"/>
          </ac:picMkLst>
        </pc:picChg>
        <pc:picChg chg="add del mod">
          <ac:chgData name="Chris David Laney" userId="S::cdl322@nau.edu::8bc50c91-2174-46b3-814c-8f9cf86d7926" providerId="AD" clId="Web-{BC73C9DB-D81A-8D16-4341-AD22BD7876D4}" dt="2025-02-24T22:40:41.171" v="91"/>
          <ac:picMkLst>
            <pc:docMk/>
            <pc:sldMk cId="719405597" sldId="279"/>
            <ac:picMk id="10" creationId="{7F5A435D-8BF2-07BD-E178-74952527FC0B}"/>
          </ac:picMkLst>
        </pc:picChg>
        <pc:picChg chg="add mod">
          <ac:chgData name="Chris David Laney" userId="S::cdl322@nau.edu::8bc50c91-2174-46b3-814c-8f9cf86d7926" providerId="AD" clId="Web-{BC73C9DB-D81A-8D16-4341-AD22BD7876D4}" dt="2025-02-24T22:42:21.504" v="103" actId="1076"/>
          <ac:picMkLst>
            <pc:docMk/>
            <pc:sldMk cId="719405597" sldId="279"/>
            <ac:picMk id="11" creationId="{FB831841-4235-7B59-2181-AB1A6E729CBA}"/>
          </ac:picMkLst>
        </pc:picChg>
        <pc:picChg chg="add mod">
          <ac:chgData name="Chris David Laney" userId="S::cdl322@nau.edu::8bc50c91-2174-46b3-814c-8f9cf86d7926" providerId="AD" clId="Web-{BC73C9DB-D81A-8D16-4341-AD22BD7876D4}" dt="2025-02-24T22:42:26.503" v="105" actId="1076"/>
          <ac:picMkLst>
            <pc:docMk/>
            <pc:sldMk cId="719405597" sldId="279"/>
            <ac:picMk id="12" creationId="{2999FAE7-9A58-247E-97E6-DF35F12D3914}"/>
          </ac:picMkLst>
        </pc:picChg>
      </pc:sldChg>
    </pc:docChg>
  </pc:docChgLst>
  <pc:docChgLst>
    <pc:chgData name="Parker Thomas Johnson" userId="998c7c7f-f110-4ef9-adb9-4df1c1ded6b9" providerId="ADAL" clId="{DB4B1BDE-89DE-4B2D-A403-8B4647CE7BE4}"/>
    <pc:docChg chg="custSel addSld delSld modSld">
      <pc:chgData name="Parker Thomas Johnson" userId="998c7c7f-f110-4ef9-adb9-4df1c1ded6b9" providerId="ADAL" clId="{DB4B1BDE-89DE-4B2D-A403-8B4647CE7BE4}" dt="2025-02-24T23:19:46.015" v="759" actId="1076"/>
      <pc:docMkLst>
        <pc:docMk/>
      </pc:docMkLst>
      <pc:sldChg chg="modSp mod">
        <pc:chgData name="Parker Thomas Johnson" userId="998c7c7f-f110-4ef9-adb9-4df1c1ded6b9" providerId="ADAL" clId="{DB4B1BDE-89DE-4B2D-A403-8B4647CE7BE4}" dt="2025-02-24T22:56:52.128" v="374" actId="20577"/>
        <pc:sldMkLst>
          <pc:docMk/>
          <pc:sldMk cId="2600826897" sldId="264"/>
        </pc:sldMkLst>
        <pc:spChg chg="mod">
          <ac:chgData name="Parker Thomas Johnson" userId="998c7c7f-f110-4ef9-adb9-4df1c1ded6b9" providerId="ADAL" clId="{DB4B1BDE-89DE-4B2D-A403-8B4647CE7BE4}" dt="2025-02-24T22:56:52.128" v="374" actId="20577"/>
          <ac:spMkLst>
            <pc:docMk/>
            <pc:sldMk cId="2600826897" sldId="264"/>
            <ac:spMk id="8" creationId="{91E73C73-DB60-4252-C9CA-4E2D1B909340}"/>
          </ac:spMkLst>
        </pc:spChg>
      </pc:sldChg>
      <pc:sldChg chg="modSp mod">
        <pc:chgData name="Parker Thomas Johnson" userId="998c7c7f-f110-4ef9-adb9-4df1c1ded6b9" providerId="ADAL" clId="{DB4B1BDE-89DE-4B2D-A403-8B4647CE7BE4}" dt="2025-02-24T23:04:15.799" v="534" actId="20577"/>
        <pc:sldMkLst>
          <pc:docMk/>
          <pc:sldMk cId="3209202755" sldId="267"/>
        </pc:sldMkLst>
        <pc:graphicFrameChg chg="modGraphic">
          <ac:chgData name="Parker Thomas Johnson" userId="998c7c7f-f110-4ef9-adb9-4df1c1ded6b9" providerId="ADAL" clId="{DB4B1BDE-89DE-4B2D-A403-8B4647CE7BE4}" dt="2025-02-24T23:04:15.799" v="534" actId="20577"/>
          <ac:graphicFrameMkLst>
            <pc:docMk/>
            <pc:sldMk cId="3209202755" sldId="267"/>
            <ac:graphicFrameMk id="13" creationId="{271C0674-B2CD-CC11-01E0-65CB502EFD63}"/>
          </ac:graphicFrameMkLst>
        </pc:graphicFrameChg>
      </pc:sldChg>
      <pc:sldChg chg="modSp mod">
        <pc:chgData name="Parker Thomas Johnson" userId="998c7c7f-f110-4ef9-adb9-4df1c1ded6b9" providerId="ADAL" clId="{DB4B1BDE-89DE-4B2D-A403-8B4647CE7BE4}" dt="2025-02-24T23:09:49.567" v="660" actId="20577"/>
        <pc:sldMkLst>
          <pc:docMk/>
          <pc:sldMk cId="2227367926" sldId="268"/>
        </pc:sldMkLst>
        <pc:spChg chg="mod">
          <ac:chgData name="Parker Thomas Johnson" userId="998c7c7f-f110-4ef9-adb9-4df1c1ded6b9" providerId="ADAL" clId="{DB4B1BDE-89DE-4B2D-A403-8B4647CE7BE4}" dt="2025-02-24T23:09:49.567" v="660" actId="20577"/>
          <ac:spMkLst>
            <pc:docMk/>
            <pc:sldMk cId="2227367926" sldId="268"/>
            <ac:spMk id="7" creationId="{ABF75784-BEA4-2640-4667-9E97D938AB6B}"/>
          </ac:spMkLst>
        </pc:spChg>
        <pc:graphicFrameChg chg="modGraphic">
          <ac:chgData name="Parker Thomas Johnson" userId="998c7c7f-f110-4ef9-adb9-4df1c1ded6b9" providerId="ADAL" clId="{DB4B1BDE-89DE-4B2D-A403-8B4647CE7BE4}" dt="2025-02-24T23:02:08.743" v="530" actId="20577"/>
          <ac:graphicFrameMkLst>
            <pc:docMk/>
            <pc:sldMk cId="2227367926" sldId="268"/>
            <ac:graphicFrameMk id="12" creationId="{1D4911EF-2924-1D19-5007-826C4716632E}"/>
          </ac:graphicFrameMkLst>
        </pc:graphicFrameChg>
      </pc:sldChg>
      <pc:sldChg chg="addSp delSp modSp mod">
        <pc:chgData name="Parker Thomas Johnson" userId="998c7c7f-f110-4ef9-adb9-4df1c1ded6b9" providerId="ADAL" clId="{DB4B1BDE-89DE-4B2D-A403-8B4647CE7BE4}" dt="2025-02-24T23:17:12.321" v="754" actId="20577"/>
        <pc:sldMkLst>
          <pc:docMk/>
          <pc:sldMk cId="536284908" sldId="275"/>
        </pc:sldMkLst>
        <pc:spChg chg="mod">
          <ac:chgData name="Parker Thomas Johnson" userId="998c7c7f-f110-4ef9-adb9-4df1c1ded6b9" providerId="ADAL" clId="{DB4B1BDE-89DE-4B2D-A403-8B4647CE7BE4}" dt="2025-02-24T23:17:12.321" v="754" actId="20577"/>
          <ac:spMkLst>
            <pc:docMk/>
            <pc:sldMk cId="536284908" sldId="275"/>
            <ac:spMk id="25" creationId="{8A6791F7-8AD0-D031-3AFD-F3FB3CC2B11C}"/>
          </ac:spMkLst>
        </pc:spChg>
        <pc:picChg chg="add mod">
          <ac:chgData name="Parker Thomas Johnson" userId="998c7c7f-f110-4ef9-adb9-4df1c1ded6b9" providerId="ADAL" clId="{DB4B1BDE-89DE-4B2D-A403-8B4647CE7BE4}" dt="2025-02-24T23:15:47.247" v="674" actId="14100"/>
          <ac:picMkLst>
            <pc:docMk/>
            <pc:sldMk cId="536284908" sldId="275"/>
            <ac:picMk id="8" creationId="{430FDC19-7228-EF22-7877-8DEA9497E501}"/>
          </ac:picMkLst>
        </pc:picChg>
        <pc:picChg chg="add mod">
          <ac:chgData name="Parker Thomas Johnson" userId="998c7c7f-f110-4ef9-adb9-4df1c1ded6b9" providerId="ADAL" clId="{DB4B1BDE-89DE-4B2D-A403-8B4647CE7BE4}" dt="2025-02-24T23:15:50.150" v="675" actId="1076"/>
          <ac:picMkLst>
            <pc:docMk/>
            <pc:sldMk cId="536284908" sldId="275"/>
            <ac:picMk id="11" creationId="{1532E94C-9B10-55AC-E99E-BD383E53C314}"/>
          </ac:picMkLst>
        </pc:picChg>
        <pc:picChg chg="del">
          <ac:chgData name="Parker Thomas Johnson" userId="998c7c7f-f110-4ef9-adb9-4df1c1ded6b9" providerId="ADAL" clId="{DB4B1BDE-89DE-4B2D-A403-8B4647CE7BE4}" dt="2025-02-24T23:15:00.556" v="668" actId="478"/>
          <ac:picMkLst>
            <pc:docMk/>
            <pc:sldMk cId="536284908" sldId="275"/>
            <ac:picMk id="19" creationId="{F46F9A27-7643-3695-337C-56D044DB766C}"/>
          </ac:picMkLst>
        </pc:picChg>
        <pc:picChg chg="del">
          <ac:chgData name="Parker Thomas Johnson" userId="998c7c7f-f110-4ef9-adb9-4df1c1ded6b9" providerId="ADAL" clId="{DB4B1BDE-89DE-4B2D-A403-8B4647CE7BE4}" dt="2025-02-24T23:14:41.234" v="661" actId="478"/>
          <ac:picMkLst>
            <pc:docMk/>
            <pc:sldMk cId="536284908" sldId="275"/>
            <ac:picMk id="24" creationId="{A2E701EC-7C1D-2C48-8A43-C25DEBB4A619}"/>
          </ac:picMkLst>
        </pc:picChg>
      </pc:sldChg>
      <pc:sldChg chg="del">
        <pc:chgData name="Parker Thomas Johnson" userId="998c7c7f-f110-4ef9-adb9-4df1c1ded6b9" providerId="ADAL" clId="{DB4B1BDE-89DE-4B2D-A403-8B4647CE7BE4}" dt="2025-02-24T22:57:23.338" v="375" actId="47"/>
        <pc:sldMkLst>
          <pc:docMk/>
          <pc:sldMk cId="4251712393" sldId="278"/>
        </pc:sldMkLst>
      </pc:sldChg>
      <pc:sldChg chg="addSp delSp modSp add mod">
        <pc:chgData name="Parker Thomas Johnson" userId="998c7c7f-f110-4ef9-adb9-4df1c1ded6b9" providerId="ADAL" clId="{DB4B1BDE-89DE-4B2D-A403-8B4647CE7BE4}" dt="2025-02-24T23:19:46.015" v="759" actId="1076"/>
        <pc:sldMkLst>
          <pc:docMk/>
          <pc:sldMk cId="261882487" sldId="280"/>
        </pc:sldMkLst>
        <pc:spChg chg="del mod">
          <ac:chgData name="Parker Thomas Johnson" userId="998c7c7f-f110-4ef9-adb9-4df1c1ded6b9" providerId="ADAL" clId="{DB4B1BDE-89DE-4B2D-A403-8B4647CE7BE4}" dt="2025-02-24T23:17:22.848" v="756" actId="478"/>
          <ac:spMkLst>
            <pc:docMk/>
            <pc:sldMk cId="261882487" sldId="280"/>
            <ac:spMk id="25" creationId="{757BC5BE-961A-D004-A974-3B7E0EE15CA8}"/>
          </ac:spMkLst>
        </pc:spChg>
        <pc:picChg chg="del">
          <ac:chgData name="Parker Thomas Johnson" userId="998c7c7f-f110-4ef9-adb9-4df1c1ded6b9" providerId="ADAL" clId="{DB4B1BDE-89DE-4B2D-A403-8B4647CE7BE4}" dt="2025-02-24T23:15:58.311" v="677" actId="478"/>
          <ac:picMkLst>
            <pc:docMk/>
            <pc:sldMk cId="261882487" sldId="280"/>
            <ac:picMk id="8" creationId="{050472C6-E33E-4959-D8D4-3257C0D14F97}"/>
          </ac:picMkLst>
        </pc:picChg>
        <pc:picChg chg="add mod">
          <ac:chgData name="Parker Thomas Johnson" userId="998c7c7f-f110-4ef9-adb9-4df1c1ded6b9" providerId="ADAL" clId="{DB4B1BDE-89DE-4B2D-A403-8B4647CE7BE4}" dt="2025-02-24T23:19:46.015" v="759" actId="1076"/>
          <ac:picMkLst>
            <pc:docMk/>
            <pc:sldMk cId="261882487" sldId="280"/>
            <ac:picMk id="10" creationId="{766B3FFC-7F85-F57B-CFB2-2729BF4F9C6A}"/>
          </ac:picMkLst>
        </pc:picChg>
        <pc:picChg chg="del">
          <ac:chgData name="Parker Thomas Johnson" userId="998c7c7f-f110-4ef9-adb9-4df1c1ded6b9" providerId="ADAL" clId="{DB4B1BDE-89DE-4B2D-A403-8B4647CE7BE4}" dt="2025-02-24T23:15:58.695" v="678" actId="478"/>
          <ac:picMkLst>
            <pc:docMk/>
            <pc:sldMk cId="261882487" sldId="280"/>
            <ac:picMk id="11" creationId="{AE63F7C5-C186-4F56-99EB-2442AF179795}"/>
          </ac:picMkLst>
        </pc:picChg>
        <pc:cxnChg chg="del">
          <ac:chgData name="Parker Thomas Johnson" userId="998c7c7f-f110-4ef9-adb9-4df1c1ded6b9" providerId="ADAL" clId="{DB4B1BDE-89DE-4B2D-A403-8B4647CE7BE4}" dt="2025-02-24T23:16:01.343" v="679" actId="478"/>
          <ac:cxnSpMkLst>
            <pc:docMk/>
            <pc:sldMk cId="261882487" sldId="280"/>
            <ac:cxnSpMk id="21" creationId="{138DD0A8-2B60-EF6D-71CD-00D7126BAE4E}"/>
          </ac:cxnSpMkLst>
        </pc:cxnChg>
      </pc:sldChg>
    </pc:docChg>
  </pc:docChgLst>
  <pc:docChgLst>
    <pc:chgData name="Chris David Laney" userId="S::cdl322@nau.edu::8bc50c91-2174-46b3-814c-8f9cf86d7926" providerId="AD" clId="Web-{92BC5573-1091-38CB-1E2C-4DF88BEB1216}"/>
    <pc:docChg chg="modSld">
      <pc:chgData name="Chris David Laney" userId="S::cdl322@nau.edu::8bc50c91-2174-46b3-814c-8f9cf86d7926" providerId="AD" clId="Web-{92BC5573-1091-38CB-1E2C-4DF88BEB1216}" dt="2025-02-24T17:19:45.654" v="25" actId="20577"/>
      <pc:docMkLst>
        <pc:docMk/>
      </pc:docMkLst>
      <pc:sldChg chg="modSp">
        <pc:chgData name="Chris David Laney" userId="S::cdl322@nau.edu::8bc50c91-2174-46b3-814c-8f9cf86d7926" providerId="AD" clId="Web-{92BC5573-1091-38CB-1E2C-4DF88BEB1216}" dt="2025-02-24T17:19:45.654" v="25" actId="20577"/>
        <pc:sldMkLst>
          <pc:docMk/>
          <pc:sldMk cId="2600826897" sldId="264"/>
        </pc:sldMkLst>
        <pc:spChg chg="mod">
          <ac:chgData name="Chris David Laney" userId="S::cdl322@nau.edu::8bc50c91-2174-46b3-814c-8f9cf86d7926" providerId="AD" clId="Web-{92BC5573-1091-38CB-1E2C-4DF88BEB1216}" dt="2025-02-24T17:19:45.654" v="25" actId="20577"/>
          <ac:spMkLst>
            <pc:docMk/>
            <pc:sldMk cId="2600826897" sldId="264"/>
            <ac:spMk id="8" creationId="{91E73C73-DB60-4252-C9CA-4E2D1B909340}"/>
          </ac:spMkLst>
        </pc:spChg>
      </pc:sldChg>
      <pc:sldChg chg="delSp">
        <pc:chgData name="Chris David Laney" userId="S::cdl322@nau.edu::8bc50c91-2174-46b3-814c-8f9cf86d7926" providerId="AD" clId="Web-{92BC5573-1091-38CB-1E2C-4DF88BEB1216}" dt="2025-02-24T17:18:58.513" v="1"/>
        <pc:sldMkLst>
          <pc:docMk/>
          <pc:sldMk cId="474003423" sldId="270"/>
        </pc:sldMkLst>
        <pc:picChg chg="del">
          <ac:chgData name="Chris David Laney" userId="S::cdl322@nau.edu::8bc50c91-2174-46b3-814c-8f9cf86d7926" providerId="AD" clId="Web-{92BC5573-1091-38CB-1E2C-4DF88BEB1216}" dt="2025-02-24T17:18:57.513" v="0"/>
          <ac:picMkLst>
            <pc:docMk/>
            <pc:sldMk cId="474003423" sldId="270"/>
            <ac:picMk id="4" creationId="{EBCC76B3-937B-C9DD-248F-266287C90DFA}"/>
          </ac:picMkLst>
        </pc:picChg>
        <pc:picChg chg="del">
          <ac:chgData name="Chris David Laney" userId="S::cdl322@nau.edu::8bc50c91-2174-46b3-814c-8f9cf86d7926" providerId="AD" clId="Web-{92BC5573-1091-38CB-1E2C-4DF88BEB1216}" dt="2025-02-24T17:18:58.513" v="1"/>
          <ac:picMkLst>
            <pc:docMk/>
            <pc:sldMk cId="474003423" sldId="270"/>
            <ac:picMk id="10" creationId="{24D1A0BA-DA48-A86D-BAE0-5D23EFB9AFDC}"/>
          </ac:picMkLst>
        </pc:picChg>
      </pc:sldChg>
    </pc:docChg>
  </pc:docChgLst>
  <pc:docChgLst>
    <pc:chgData name="Joseph Thomas Ciao" userId="S::jtc438@nau.edu::a03fa6fe-04ea-4613-8b8c-1a8e5f686698" providerId="AD" clId="Web-{2E8F896C-F867-281F-680A-4E8FAE40172D}"/>
    <pc:docChg chg="modSld">
      <pc:chgData name="Joseph Thomas Ciao" userId="S::jtc438@nau.edu::a03fa6fe-04ea-4613-8b8c-1a8e5f686698" providerId="AD" clId="Web-{2E8F896C-F867-281F-680A-4E8FAE40172D}" dt="2025-02-25T00:04:10.454" v="75"/>
      <pc:docMkLst>
        <pc:docMk/>
      </pc:docMkLst>
      <pc:sldChg chg="addSp delSp modSp">
        <pc:chgData name="Joseph Thomas Ciao" userId="S::jtc438@nau.edu::a03fa6fe-04ea-4613-8b8c-1a8e5f686698" providerId="AD" clId="Web-{2E8F896C-F867-281F-680A-4E8FAE40172D}" dt="2025-02-25T00:04:10.454" v="75"/>
        <pc:sldMkLst>
          <pc:docMk/>
          <pc:sldMk cId="2213042219" sldId="274"/>
        </pc:sldMkLst>
        <pc:spChg chg="add del mod">
          <ac:chgData name="Joseph Thomas Ciao" userId="S::jtc438@nau.edu::a03fa6fe-04ea-4613-8b8c-1a8e5f686698" providerId="AD" clId="Web-{2E8F896C-F867-281F-680A-4E8FAE40172D}" dt="2025-02-25T00:04:10.454" v="75"/>
          <ac:spMkLst>
            <pc:docMk/>
            <pc:sldMk cId="2213042219" sldId="274"/>
            <ac:spMk id="10" creationId="{3DA76311-BE75-14AC-F37C-5242C2D847F1}"/>
          </ac:spMkLst>
        </pc:spChg>
        <pc:picChg chg="add mod">
          <ac:chgData name="Joseph Thomas Ciao" userId="S::jtc438@nau.edu::a03fa6fe-04ea-4613-8b8c-1a8e5f686698" providerId="AD" clId="Web-{2E8F896C-F867-281F-680A-4E8FAE40172D}" dt="2025-02-25T00:01:24.066" v="8" actId="1076"/>
          <ac:picMkLst>
            <pc:docMk/>
            <pc:sldMk cId="2213042219" sldId="274"/>
            <ac:picMk id="4" creationId="{71316F75-B17A-382E-5C34-5CDB42F54450}"/>
          </ac:picMkLst>
        </pc:picChg>
        <pc:picChg chg="add mod">
          <ac:chgData name="Joseph Thomas Ciao" userId="S::jtc438@nau.edu::a03fa6fe-04ea-4613-8b8c-1a8e5f686698" providerId="AD" clId="Web-{2E8F896C-F867-281F-680A-4E8FAE40172D}" dt="2025-02-25T00:02:18.216" v="12" actId="1076"/>
          <ac:picMkLst>
            <pc:docMk/>
            <pc:sldMk cId="2213042219" sldId="274"/>
            <ac:picMk id="8" creationId="{62B9CF6E-ADE1-02F1-C053-DBD08DFA35FF}"/>
          </ac:picMkLst>
        </pc:picChg>
        <pc:picChg chg="del">
          <ac:chgData name="Joseph Thomas Ciao" userId="S::jtc438@nau.edu::a03fa6fe-04ea-4613-8b8c-1a8e5f686698" providerId="AD" clId="Web-{2E8F896C-F867-281F-680A-4E8FAE40172D}" dt="2025-02-25T00:00:40.941" v="2"/>
          <ac:picMkLst>
            <pc:docMk/>
            <pc:sldMk cId="2213042219" sldId="274"/>
            <ac:picMk id="8" creationId="{89F872F5-ECC1-D6E2-B154-E4686770067B}"/>
          </ac:picMkLst>
        </pc:picChg>
        <pc:picChg chg="del">
          <ac:chgData name="Joseph Thomas Ciao" userId="S::jtc438@nau.edu::a03fa6fe-04ea-4613-8b8c-1a8e5f686698" providerId="AD" clId="Web-{2E8F896C-F867-281F-680A-4E8FAE40172D}" dt="2025-02-25T00:00:34.456" v="1"/>
          <ac:picMkLst>
            <pc:docMk/>
            <pc:sldMk cId="2213042219" sldId="274"/>
            <ac:picMk id="11" creationId="{311A738F-3E98-7936-6EDF-0A084E916C88}"/>
          </ac:picMkLst>
        </pc:picChg>
        <pc:picChg chg="add mod">
          <ac:chgData name="Joseph Thomas Ciao" userId="S::jtc438@nau.edu::a03fa6fe-04ea-4613-8b8c-1a8e5f686698" providerId="AD" clId="Web-{2E8F896C-F867-281F-680A-4E8FAE40172D}" dt="2025-02-25T00:04:09.720" v="74" actId="1076"/>
          <ac:picMkLst>
            <pc:docMk/>
            <pc:sldMk cId="2213042219" sldId="274"/>
            <ac:picMk id="11" creationId="{89053CC5-A19D-6F98-AEB4-B932E7DA1B8F}"/>
          </ac:picMkLst>
        </pc:picChg>
        <pc:picChg chg="del">
          <ac:chgData name="Joseph Thomas Ciao" userId="S::jtc438@nau.edu::a03fa6fe-04ea-4613-8b8c-1a8e5f686698" providerId="AD" clId="Web-{2E8F896C-F867-281F-680A-4E8FAE40172D}" dt="2025-02-25T00:00:32.878" v="0"/>
          <ac:picMkLst>
            <pc:docMk/>
            <pc:sldMk cId="2213042219" sldId="274"/>
            <ac:picMk id="12" creationId="{B2BF5520-A501-81BB-FCDC-A7AE2EB63EA6}"/>
          </ac:picMkLst>
        </pc:picChg>
      </pc:sldChg>
    </pc:docChg>
  </pc:docChgLst>
  <pc:docChgLst>
    <pc:chgData name="Joseph Thomas Ciao" userId="S::jtc438@nau.edu::a03fa6fe-04ea-4613-8b8c-1a8e5f686698" providerId="AD" clId="Web-{2D33B49C-536B-7813-4995-6DE0FBED68E7}"/>
    <pc:docChg chg="modSld">
      <pc:chgData name="Joseph Thomas Ciao" userId="S::jtc438@nau.edu::a03fa6fe-04ea-4613-8b8c-1a8e5f686698" providerId="AD" clId="Web-{2D33B49C-536B-7813-4995-6DE0FBED68E7}" dt="2025-02-24T22:05:12.867" v="15" actId="20577"/>
      <pc:docMkLst>
        <pc:docMk/>
      </pc:docMkLst>
      <pc:sldChg chg="modSp">
        <pc:chgData name="Joseph Thomas Ciao" userId="S::jtc438@nau.edu::a03fa6fe-04ea-4613-8b8c-1a8e5f686698" providerId="AD" clId="Web-{2D33B49C-536B-7813-4995-6DE0FBED68E7}" dt="2025-02-24T22:05:12.867" v="15" actId="20577"/>
        <pc:sldMkLst>
          <pc:docMk/>
          <pc:sldMk cId="2600826897" sldId="264"/>
        </pc:sldMkLst>
        <pc:spChg chg="mod">
          <ac:chgData name="Joseph Thomas Ciao" userId="S::jtc438@nau.edu::a03fa6fe-04ea-4613-8b8c-1a8e5f686698" providerId="AD" clId="Web-{2D33B49C-536B-7813-4995-6DE0FBED68E7}" dt="2025-02-24T22:05:12.867" v="15" actId="20577"/>
          <ac:spMkLst>
            <pc:docMk/>
            <pc:sldMk cId="2600826897" sldId="264"/>
            <ac:spMk id="8" creationId="{91E73C73-DB60-4252-C9CA-4E2D1B909340}"/>
          </ac:spMkLst>
        </pc:spChg>
      </pc:sldChg>
    </pc:docChg>
  </pc:docChgLst>
  <pc:docChgLst>
    <pc:chgData name="Parker Thomas Johnson" userId="998c7c7f-f110-4ef9-adb9-4df1c1ded6b9" providerId="ADAL" clId="{2021143C-6EBC-4C04-BE39-E9FB77239600}"/>
    <pc:docChg chg="addSld modSld">
      <pc:chgData name="Parker Thomas Johnson" userId="998c7c7f-f110-4ef9-adb9-4df1c1ded6b9" providerId="ADAL" clId="{2021143C-6EBC-4C04-BE39-E9FB77239600}" dt="2025-02-25T01:20:52.104" v="7" actId="1076"/>
      <pc:docMkLst>
        <pc:docMk/>
      </pc:docMkLst>
      <pc:sldChg chg="addSp delSp modSp add">
        <pc:chgData name="Parker Thomas Johnson" userId="998c7c7f-f110-4ef9-adb9-4df1c1ded6b9" providerId="ADAL" clId="{2021143C-6EBC-4C04-BE39-E9FB77239600}" dt="2025-02-25T01:20:52.104" v="7" actId="1076"/>
        <pc:sldMkLst>
          <pc:docMk/>
          <pc:sldMk cId="1143957191" sldId="281"/>
        </pc:sldMkLst>
        <pc:picChg chg="del">
          <ac:chgData name="Parker Thomas Johnson" userId="998c7c7f-f110-4ef9-adb9-4df1c1ded6b9" providerId="ADAL" clId="{2021143C-6EBC-4C04-BE39-E9FB77239600}" dt="2025-02-25T01:20:10.803" v="1" actId="478"/>
          <ac:picMkLst>
            <pc:docMk/>
            <pc:sldMk cId="1143957191" sldId="281"/>
            <ac:picMk id="4" creationId="{9F9901E5-28CB-99D7-34F9-33F29C7E4275}"/>
          </ac:picMkLst>
        </pc:picChg>
        <pc:picChg chg="add mod">
          <ac:chgData name="Parker Thomas Johnson" userId="998c7c7f-f110-4ef9-adb9-4df1c1ded6b9" providerId="ADAL" clId="{2021143C-6EBC-4C04-BE39-E9FB77239600}" dt="2025-02-25T01:20:17.457" v="4" actId="1076"/>
          <ac:picMkLst>
            <pc:docMk/>
            <pc:sldMk cId="1143957191" sldId="281"/>
            <ac:picMk id="1026" creationId="{6AB2ABD0-A6EE-CE76-F3F0-808C7B62E21E}"/>
          </ac:picMkLst>
        </pc:picChg>
        <pc:picChg chg="add mod">
          <ac:chgData name="Parker Thomas Johnson" userId="998c7c7f-f110-4ef9-adb9-4df1c1ded6b9" providerId="ADAL" clId="{2021143C-6EBC-4C04-BE39-E9FB77239600}" dt="2025-02-25T01:20:52.104" v="7" actId="1076"/>
          <ac:picMkLst>
            <pc:docMk/>
            <pc:sldMk cId="1143957191" sldId="281"/>
            <ac:picMk id="1028" creationId="{A10373FA-0EBA-4E28-58BB-B30AA0745A7E}"/>
          </ac:picMkLst>
        </pc:picChg>
      </pc:sldChg>
    </pc:docChg>
  </pc:docChgLst>
  <pc:docChgLst>
    <pc:chgData name="Chris David Laney" userId="S::cdl322@nau.edu::8bc50c91-2174-46b3-814c-8f9cf86d7926" providerId="AD" clId="Web-{FBB41EB7-C45F-D8F9-C919-4BF45313404A}"/>
    <pc:docChg chg="modSld">
      <pc:chgData name="Chris David Laney" userId="S::cdl322@nau.edu::8bc50c91-2174-46b3-814c-8f9cf86d7926" providerId="AD" clId="Web-{FBB41EB7-C45F-D8F9-C919-4BF45313404A}" dt="2025-02-24T23:04:05.638" v="50" actId="20577"/>
      <pc:docMkLst>
        <pc:docMk/>
      </pc:docMkLst>
      <pc:sldChg chg="modSp">
        <pc:chgData name="Chris David Laney" userId="S::cdl322@nau.edu::8bc50c91-2174-46b3-814c-8f9cf86d7926" providerId="AD" clId="Web-{FBB41EB7-C45F-D8F9-C919-4BF45313404A}" dt="2025-02-24T23:04:05.638" v="50" actId="20577"/>
        <pc:sldMkLst>
          <pc:docMk/>
          <pc:sldMk cId="2600826897" sldId="264"/>
        </pc:sldMkLst>
        <pc:spChg chg="mod">
          <ac:chgData name="Chris David Laney" userId="S::cdl322@nau.edu::8bc50c91-2174-46b3-814c-8f9cf86d7926" providerId="AD" clId="Web-{FBB41EB7-C45F-D8F9-C919-4BF45313404A}" dt="2025-02-24T23:04:05.638" v="50" actId="20577"/>
          <ac:spMkLst>
            <pc:docMk/>
            <pc:sldMk cId="2600826897" sldId="264"/>
            <ac:spMk id="8" creationId="{91E73C73-DB60-4252-C9CA-4E2D1B909340}"/>
          </ac:spMkLst>
        </pc:spChg>
      </pc:sldChg>
    </pc:docChg>
  </pc:docChgLst>
  <pc:docChgLst>
    <pc:chgData name="Chris David Laney" userId="8bc50c91-2174-46b3-814c-8f9cf86d7926" providerId="ADAL" clId="{D6335667-8635-40E3-ADC8-B7DD45937305}"/>
    <pc:docChg chg="modSld">
      <pc:chgData name="Chris David Laney" userId="8bc50c91-2174-46b3-814c-8f9cf86d7926" providerId="ADAL" clId="{D6335667-8635-40E3-ADC8-B7DD45937305}" dt="2025-02-24T17:30:25.802" v="7" actId="1076"/>
      <pc:docMkLst>
        <pc:docMk/>
      </pc:docMkLst>
      <pc:sldChg chg="addSp modSp mod">
        <pc:chgData name="Chris David Laney" userId="8bc50c91-2174-46b3-814c-8f9cf86d7926" providerId="ADAL" clId="{D6335667-8635-40E3-ADC8-B7DD45937305}" dt="2025-02-24T17:30:25.802" v="7" actId="1076"/>
        <pc:sldMkLst>
          <pc:docMk/>
          <pc:sldMk cId="474003423" sldId="270"/>
        </pc:sldMkLst>
        <pc:picChg chg="add mod">
          <ac:chgData name="Chris David Laney" userId="8bc50c91-2174-46b3-814c-8f9cf86d7926" providerId="ADAL" clId="{D6335667-8635-40E3-ADC8-B7DD45937305}" dt="2025-02-24T17:29:23.798" v="1" actId="1076"/>
          <ac:picMkLst>
            <pc:docMk/>
            <pc:sldMk cId="474003423" sldId="270"/>
            <ac:picMk id="8" creationId="{ADEC3CBB-0E7E-7DE4-178C-4768F07E9025}"/>
          </ac:picMkLst>
        </pc:picChg>
        <pc:picChg chg="add mod">
          <ac:chgData name="Chris David Laney" userId="8bc50c91-2174-46b3-814c-8f9cf86d7926" providerId="ADAL" clId="{D6335667-8635-40E3-ADC8-B7DD45937305}" dt="2025-02-24T17:30:25.802" v="7" actId="1076"/>
          <ac:picMkLst>
            <pc:docMk/>
            <pc:sldMk cId="474003423" sldId="270"/>
            <ac:picMk id="1026" creationId="{EDB517DE-D028-71A0-4871-B1CE12289E67}"/>
          </ac:picMkLst>
        </pc:picChg>
      </pc:sldChg>
    </pc:docChg>
  </pc:docChgLst>
  <pc:docChgLst>
    <pc:chgData name="Chris David Laney" userId="S::cdl322@nau.edu::8bc50c91-2174-46b3-814c-8f9cf86d7926" providerId="AD" clId="Web-{23B4AD86-0C9B-1C73-3E72-F2539C05595E}"/>
    <pc:docChg chg="modSld">
      <pc:chgData name="Chris David Laney" userId="S::cdl322@nau.edu::8bc50c91-2174-46b3-814c-8f9cf86d7926" providerId="AD" clId="Web-{23B4AD86-0C9B-1C73-3E72-F2539C05595E}" dt="2025-02-25T00:15:56.666" v="13" actId="20577"/>
      <pc:docMkLst>
        <pc:docMk/>
      </pc:docMkLst>
      <pc:sldChg chg="modSp">
        <pc:chgData name="Chris David Laney" userId="S::cdl322@nau.edu::8bc50c91-2174-46b3-814c-8f9cf86d7926" providerId="AD" clId="Web-{23B4AD86-0C9B-1C73-3E72-F2539C05595E}" dt="2025-02-25T00:15:32.305" v="5" actId="20577"/>
        <pc:sldMkLst>
          <pc:docMk/>
          <pc:sldMk cId="474003423" sldId="270"/>
        </pc:sldMkLst>
        <pc:spChg chg="mod">
          <ac:chgData name="Chris David Laney" userId="S::cdl322@nau.edu::8bc50c91-2174-46b3-814c-8f9cf86d7926" providerId="AD" clId="Web-{23B4AD86-0C9B-1C73-3E72-F2539C05595E}" dt="2025-02-25T00:15:32.305" v="5" actId="20577"/>
          <ac:spMkLst>
            <pc:docMk/>
            <pc:sldMk cId="474003423" sldId="270"/>
            <ac:spMk id="7" creationId="{53A0A8B0-24B3-883F-E11A-200B9443FE2D}"/>
          </ac:spMkLst>
        </pc:spChg>
      </pc:sldChg>
      <pc:sldChg chg="modSp">
        <pc:chgData name="Chris David Laney" userId="S::cdl322@nau.edu::8bc50c91-2174-46b3-814c-8f9cf86d7926" providerId="AD" clId="Web-{23B4AD86-0C9B-1C73-3E72-F2539C05595E}" dt="2025-02-25T00:15:56.666" v="13" actId="20577"/>
        <pc:sldMkLst>
          <pc:docMk/>
          <pc:sldMk cId="138401691" sldId="273"/>
        </pc:sldMkLst>
        <pc:spChg chg="mod">
          <ac:chgData name="Chris David Laney" userId="S::cdl322@nau.edu::8bc50c91-2174-46b3-814c-8f9cf86d7926" providerId="AD" clId="Web-{23B4AD86-0C9B-1C73-3E72-F2539C05595E}" dt="2025-02-25T00:15:56.666" v="13" actId="20577"/>
          <ac:spMkLst>
            <pc:docMk/>
            <pc:sldMk cId="138401691" sldId="273"/>
            <ac:spMk id="7" creationId="{9892ADE9-882B-4E92-8820-93108A74F369}"/>
          </ac:spMkLst>
        </pc:spChg>
      </pc:sldChg>
      <pc:sldChg chg="modSp">
        <pc:chgData name="Chris David Laney" userId="S::cdl322@nau.edu::8bc50c91-2174-46b3-814c-8f9cf86d7926" providerId="AD" clId="Web-{23B4AD86-0C9B-1C73-3E72-F2539C05595E}" dt="2025-02-25T00:15:49.869" v="10" actId="20577"/>
        <pc:sldMkLst>
          <pc:docMk/>
          <pc:sldMk cId="1874020566" sldId="276"/>
        </pc:sldMkLst>
        <pc:spChg chg="mod">
          <ac:chgData name="Chris David Laney" userId="S::cdl322@nau.edu::8bc50c91-2174-46b3-814c-8f9cf86d7926" providerId="AD" clId="Web-{23B4AD86-0C9B-1C73-3E72-F2539C05595E}" dt="2025-02-25T00:15:49.869" v="10" actId="20577"/>
          <ac:spMkLst>
            <pc:docMk/>
            <pc:sldMk cId="1874020566" sldId="276"/>
            <ac:spMk id="7" creationId="{E4B065DF-9B15-46F1-378B-10CEF53E3A35}"/>
          </ac:spMkLst>
        </pc:spChg>
      </pc:sldChg>
      <pc:sldChg chg="modSp">
        <pc:chgData name="Chris David Laney" userId="S::cdl322@nau.edu::8bc50c91-2174-46b3-814c-8f9cf86d7926" providerId="AD" clId="Web-{23B4AD86-0C9B-1C73-3E72-F2539C05595E}" dt="2025-02-25T00:15:46.291" v="9" actId="20577"/>
        <pc:sldMkLst>
          <pc:docMk/>
          <pc:sldMk cId="3031870981" sldId="277"/>
        </pc:sldMkLst>
        <pc:spChg chg="mod">
          <ac:chgData name="Chris David Laney" userId="S::cdl322@nau.edu::8bc50c91-2174-46b3-814c-8f9cf86d7926" providerId="AD" clId="Web-{23B4AD86-0C9B-1C73-3E72-F2539C05595E}" dt="2025-02-25T00:15:46.291" v="9" actId="20577"/>
          <ac:spMkLst>
            <pc:docMk/>
            <pc:sldMk cId="3031870981" sldId="277"/>
            <ac:spMk id="7" creationId="{058EF10C-15B3-4013-19A1-572EF726066F}"/>
          </ac:spMkLst>
        </pc:spChg>
      </pc:sldChg>
      <pc:sldChg chg="modSp">
        <pc:chgData name="Chris David Laney" userId="S::cdl322@nau.edu::8bc50c91-2174-46b3-814c-8f9cf86d7926" providerId="AD" clId="Web-{23B4AD86-0C9B-1C73-3E72-F2539C05595E}" dt="2025-02-25T00:15:35.477" v="6" actId="20577"/>
        <pc:sldMkLst>
          <pc:docMk/>
          <pc:sldMk cId="719405597" sldId="279"/>
        </pc:sldMkLst>
        <pc:spChg chg="mod">
          <ac:chgData name="Chris David Laney" userId="S::cdl322@nau.edu::8bc50c91-2174-46b3-814c-8f9cf86d7926" providerId="AD" clId="Web-{23B4AD86-0C9B-1C73-3E72-F2539C05595E}" dt="2025-02-25T00:15:35.477" v="6" actId="20577"/>
          <ac:spMkLst>
            <pc:docMk/>
            <pc:sldMk cId="719405597" sldId="279"/>
            <ac:spMk id="7" creationId="{75B353B8-B162-3379-965E-289D6971027A}"/>
          </ac:spMkLst>
        </pc:spChg>
      </pc:sldChg>
      <pc:sldChg chg="modSp">
        <pc:chgData name="Chris David Laney" userId="S::cdl322@nau.edu::8bc50c91-2174-46b3-814c-8f9cf86d7926" providerId="AD" clId="Web-{23B4AD86-0C9B-1C73-3E72-F2539C05595E}" dt="2025-02-25T00:15:18.617" v="3" actId="20577"/>
        <pc:sldMkLst>
          <pc:docMk/>
          <pc:sldMk cId="261882487" sldId="280"/>
        </pc:sldMkLst>
        <pc:spChg chg="mod">
          <ac:chgData name="Chris David Laney" userId="S::cdl322@nau.edu::8bc50c91-2174-46b3-814c-8f9cf86d7926" providerId="AD" clId="Web-{23B4AD86-0C9B-1C73-3E72-F2539C05595E}" dt="2025-02-25T00:15:18.617" v="3" actId="20577"/>
          <ac:spMkLst>
            <pc:docMk/>
            <pc:sldMk cId="261882487" sldId="280"/>
            <ac:spMk id="7" creationId="{00C58288-644E-9D1A-8451-98C89FD513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F2FA3-3DF6-C242-96DF-BBA0B1BDBA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F0026-4B53-4F41-8F19-ADDE034D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2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1860D-EE13-C5F9-6955-6B4FAFC2A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943CE-BE55-4CC1-8099-2B191388EC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7D0B38-F706-E047-3FEF-058F16800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CFFD4-738D-96B0-9E71-EF9A224DE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85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5D90B-AA36-15E4-88A3-FB265E508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2BB139-EE63-C2F3-BDDA-A7CD744C9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B5809A-5B46-2D64-FC40-75FBF4A46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F5E58-C026-1127-4277-C31D90C4D0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08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A5933-C240-4972-7B9A-D2D3B330B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4F3D7C-EBCF-C1F1-2386-0AFDEC950F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AB3E98-3579-E327-10BF-B3D4F4861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2F107-B81C-47F4-6E13-CE11D9ECA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42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D15A9-772F-6DF1-1765-5FAAD72CA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A76A4A-3CB8-8402-9914-7A5814611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C51C3F-0197-075D-1CD8-FF566D688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80C4-7B2A-B839-C3F1-F4088C811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4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4E01E-E7DD-81AD-E058-2F508D261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304D32-E3BB-7DCA-9CAB-C052D946E2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BC7204-8561-38D2-25C4-47457B915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4BEAE-D8DB-ADA1-3F22-69946F0CE5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1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182BA-DF31-EB19-0A32-6F1FCC4FC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0DD29-B4CB-88C1-EC1F-AFAFB01C1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422E0B-0402-796E-BBC6-62DA507B9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5099D-E18F-F9CD-1D43-404E843A2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0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7ED74-A7A1-C1C7-DAF0-521ECD9FA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96CA41-3007-DA93-CF1B-B158D2F79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44CCF3-64C7-1F46-4602-40CED5B47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B4D72-DC18-AC29-285F-EF09FC9C7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3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2E015-DA50-BF95-1EBD-85EBF138B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187D5A-7366-0885-FC7B-DCF574EB0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FD6EB7-4CD9-6E00-B845-254FDF48E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A35CE-27C2-3BC3-2FB8-B239822074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7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A04EA-CABE-6B0F-C075-36A045CE2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361F2C-7088-9B34-AA60-1316C9A12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E3D014-A59D-14B9-70F8-08D0053A8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C11CA-9F7E-55F9-B34E-2CDAC41FE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4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7C094-E33D-A029-DE97-D6FFF24D3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FEB6AA-1DAE-BA97-66BF-D098D86B1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10FB5F-C663-926D-3E03-8A9374BDA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3BC5E-A044-9BEC-B0AF-539AF2AF3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1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2CA1E-9548-CCB9-8088-BEDD850B3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67167-FC7A-F7B8-5EB6-499D5B918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EFF2E5-AAB9-2C33-3749-0DCBA8595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CCD5B-29AF-BFB6-4A8B-600C781C4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13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68B26-7BE5-4329-0F72-48B39A69F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2329E9-B04E-7C70-4A13-B2F6F1D68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CCC91-028D-B368-E20A-7C375BAE8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8C84F-5F56-AA14-9C1F-6979C2B73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97957-CF3E-9B13-A8A2-EBF849C50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87D6AA-5670-B530-B740-711447B4C3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AA7D0-955F-24C2-91AF-99FA81690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EE1D7-49B5-0CB1-B57B-31C44D983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6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40F2C-134B-F947-2621-DCC292E02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2C1184-698F-3FB4-AA91-35455105C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416A73-B139-CEF2-40B6-9E9DD0FCC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72BF0-F6D8-AE92-DFD0-D245C52A6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2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AACEB-01E0-5226-618D-D2624FC98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5AD160-4AA8-C4CC-9EBC-32904A0A2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E0C564-1A0E-BFD8-04B1-395B6543D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A5C09-AF17-D3F0-D59A-C2DAA9646D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6C5E-5FF5-844C-8C28-556FC7CDE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4E89A-BD00-7D48-9534-79FE4BB9B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D931C-A4FE-0743-918B-83B5D33D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CE29E-29AB-1C4C-A663-C9BCC761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8E20-69B0-9D45-906E-A207873C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0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B113-833A-BA46-A4CA-DD3CDD81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2D8A7-B4B0-804E-A130-4BE348810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AE9D8-B92D-6948-9D71-2225347E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FB218-BE31-ED45-BDF7-A73541C3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A9250-5632-024D-8FB5-E1387B1F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3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F55D22-0D02-3D48-BDE9-D8535FF6B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A95A0-52B5-624F-83C4-9B828D682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BBE00-EF3A-6F49-95C1-AF1836AE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51921-ED5D-A540-9E21-61DB52B0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08A4B-7B7A-0844-8907-5CDD932B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5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C85E-29BE-2D49-B7F4-7232DA97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281C2-9C39-FA41-81CE-A8CE1FB8E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C4349-8CC9-2747-82C4-B02A2A93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3F8EB-DC9C-8E4C-8B60-E1A3569D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B1857-D7CE-234E-8774-57737192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8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FEB0-1A43-634E-95F9-E33A6EE2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9A21-E4C4-9847-9AB6-F10863D30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86DDC-AD03-1A41-B5EB-1A144BE57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7FFFF-479A-4F46-A169-60B08FF8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1059C-4693-AD45-8A26-282C6769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852C-D0C2-994E-9749-9963D31B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8DC13-7EBF-434F-9B35-46E5E8DCE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21D45-5814-8B43-B45B-89764E7EF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0EEE4-CDB2-BD4F-94A4-E3B7CDD6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68527-E6F1-374D-B50D-6A3DA6EE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74548-CAE4-2341-81D5-954CA9CF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4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FDF2-370F-4C4C-8D07-56A6D993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9E48-4068-644E-B96B-07B2FC553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36926-5BF4-2042-99E7-19D451453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96B7C-09EF-524A-B7B8-8B4B7A0BB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D6420-D0FB-B341-919A-C93F7F14B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CB34A-2DC1-FC49-A770-8CD7B72D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1C2A46-9D42-1340-88FC-9F827785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51DF1-4A2E-5449-A4A0-D689395F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8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25017-16AE-0F45-9B40-C174C5BC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E8F43-465F-2A43-A647-B19369BC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3172C-992F-EE45-B607-0D1C1080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F40D2-CEC7-C847-9289-7FCF3B7D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82E84-8062-074A-81FA-AD0852CD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EB54F-B174-0343-8C7A-2520ABF7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DBD70-A3AC-F449-A95F-FE4186EA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4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7D8F-8292-A944-BC34-D24DA7B3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14488-9CB9-7849-8EB0-F3AFC5D62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8F106-219A-9F40-923A-6B1BBF539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0A060-1157-7B44-910D-8CD656AB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A16B1-FF42-1142-9862-B5DA2B3E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B7B2C-7A5E-EA43-A60F-17A94EA1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5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1F19-F29F-C24A-808B-1F8BAB5B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67541-FC6E-E442-AC37-2EB14B5FC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DAF99-0226-8F4A-A4B4-E846C25C7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FD726-B887-114A-9A4A-F79E99BB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17FDA-6EB7-B749-AC73-13A015CF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08DF2-E29F-FF4B-8CFC-BB8438FA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538A6-B924-0D46-A900-260F873E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C3FC8-B71E-D944-BCF7-E6D363090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CA6B-08D5-A343-8858-F924E3790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5937-9297-C346-8349-8EC6CF49584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94070-0D40-7E40-A316-7937BF37A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3FB5A-C7A9-0C44-B658-427ABBA78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76D3F41B-D248-24CA-F5E6-666703C8E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67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D7F49F98-B39B-A19F-E20A-2D72AB7B2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9B50D50C-EE1C-F542-BF61-736210620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978" y="1065074"/>
            <a:ext cx="9960141" cy="259314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solidFill>
                  <a:srgbClr val="182752"/>
                </a:solidFill>
                <a:latin typeface="Arial"/>
                <a:cs typeface="Arial"/>
              </a:rPr>
              <a:t>Formula SAE Suspension</a:t>
            </a:r>
            <a:br>
              <a:rPr lang="en-US" b="1">
                <a:solidFill>
                  <a:srgbClr val="182752"/>
                </a:solidFill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CDD9588D-CB85-7F29-62CA-5DCD631A187C}"/>
              </a:ext>
            </a:extLst>
          </p:cNvPr>
          <p:cNvSpPr txBox="1"/>
          <p:nvPr/>
        </p:nvSpPr>
        <p:spPr>
          <a:xfrm>
            <a:off x="1498148" y="3931657"/>
            <a:ext cx="9143999" cy="15799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Parker Johnson: </a:t>
            </a:r>
            <a:r>
              <a:rPr lang="en-US">
                <a:solidFill>
                  <a:srgbClr val="0066B3"/>
                </a:solidFill>
                <a:latin typeface="Arial"/>
                <a:ea typeface="+mj-ea"/>
                <a:cs typeface="Arial"/>
              </a:rPr>
              <a:t>Suspension Design Lead</a:t>
            </a:r>
          </a:p>
          <a:p>
            <a:pPr algn="ctr">
              <a:spcAft>
                <a:spcPts val="200"/>
              </a:spcAft>
            </a:pP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Chris Laney: </a:t>
            </a:r>
            <a:r>
              <a:rPr lang="en-US">
                <a:solidFill>
                  <a:srgbClr val="0066B3"/>
                </a:solidFill>
                <a:latin typeface="Arial"/>
                <a:ea typeface="+mj-ea"/>
                <a:cs typeface="Arial"/>
              </a:rPr>
              <a:t>Brakes Engineer</a:t>
            </a:r>
          </a:p>
          <a:p>
            <a:pPr algn="ctr">
              <a:spcAft>
                <a:spcPts val="200"/>
              </a:spcAft>
            </a:pP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Garrett Pearson: </a:t>
            </a:r>
            <a:r>
              <a:rPr lang="en-US">
                <a:solidFill>
                  <a:srgbClr val="0066B3"/>
                </a:solidFill>
                <a:latin typeface="Arial"/>
                <a:ea typeface="+mj-ea"/>
                <a:cs typeface="Arial"/>
              </a:rPr>
              <a:t>A-Arm Engineer</a:t>
            </a:r>
          </a:p>
          <a:p>
            <a:pPr algn="ctr">
              <a:spcAft>
                <a:spcPts val="200"/>
              </a:spcAft>
            </a:pP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Mathew </a:t>
            </a:r>
            <a:r>
              <a:rPr lang="en-US" b="1" err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Cusson</a:t>
            </a: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: </a:t>
            </a:r>
            <a:r>
              <a:rPr lang="en-US">
                <a:solidFill>
                  <a:srgbClr val="0066B3"/>
                </a:solidFill>
                <a:latin typeface="Arial"/>
                <a:ea typeface="+mj-ea"/>
                <a:cs typeface="Arial"/>
              </a:rPr>
              <a:t>Steering Engineer</a:t>
            </a:r>
          </a:p>
          <a:p>
            <a:pPr algn="ctr">
              <a:spcAft>
                <a:spcPts val="200"/>
              </a:spcAft>
            </a:pP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Joseph Ciao: </a:t>
            </a:r>
            <a:r>
              <a:rPr lang="en-US">
                <a:solidFill>
                  <a:srgbClr val="0066B3"/>
                </a:solidFill>
                <a:latin typeface="Arial"/>
                <a:ea typeface="+mj-ea"/>
                <a:cs typeface="Arial"/>
              </a:rPr>
              <a:t>Pushrod Assembly Engineer</a:t>
            </a:r>
            <a:endParaRPr lang="en-US">
              <a:latin typeface="Arial"/>
              <a:ea typeface="Calibri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71053322-6791-C64F-D390-A14555146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46B6E50A-9560-8813-6DD5-A637CF2BE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EE9A56-AEBE-D0B0-FFE5-36183805E8EC}"/>
              </a:ext>
            </a:extLst>
          </p:cNvPr>
          <p:cNvSpPr txBox="1"/>
          <p:nvPr/>
        </p:nvSpPr>
        <p:spPr>
          <a:xfrm>
            <a:off x="2873952" y="2434039"/>
            <a:ext cx="639239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Arial"/>
                <a:ea typeface="Calibri" panose="020F0502020204030204"/>
                <a:cs typeface="Calibri" panose="020F0502020204030204"/>
              </a:rPr>
              <a:t>67% Hardware 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83804-1423-18F5-E876-C804FFED4E0E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8647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A607E-0A12-C064-7ACE-4A45CF0ED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560AE78B-3320-9B32-8E2C-71110360A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67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7EB6DCF2-A0E1-B8FB-AF98-C992EC033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7671EA03-58C0-5302-C22D-09DABE183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55" y="361"/>
            <a:ext cx="9960141" cy="293760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Design Efforts/Changes </a:t>
            </a: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3333A27A-FB8F-62FF-EBE3-EFD5DA591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7F2DA145-73C9-2C5C-ED18-7B539EA72A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B353B8-B162-3379-965E-289D6971027A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9: Chris</a:t>
            </a:r>
            <a:endParaRPr lang="en-US" sz="1600"/>
          </a:p>
        </p:txBody>
      </p:sp>
      <p:pic>
        <p:nvPicPr>
          <p:cNvPr id="11" name="Picture 10" descr="A circular metal object with screws&#10;&#10;AI-generated content may be incorrect.">
            <a:extLst>
              <a:ext uri="{FF2B5EF4-FFF2-40B4-BE49-F238E27FC236}">
                <a16:creationId xmlns:a16="http://schemas.microsoft.com/office/drawing/2014/main" id="{FB831841-4235-7B59-2181-AB1A6E729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416" y="1344490"/>
            <a:ext cx="4459166" cy="3969728"/>
          </a:xfrm>
          <a:prstGeom prst="rect">
            <a:avLst/>
          </a:prstGeom>
        </p:spPr>
      </p:pic>
      <p:pic>
        <p:nvPicPr>
          <p:cNvPr id="12" name="Picture 11" descr="A drawing of a metal disc&#10;&#10;AI-generated content may be incorrect.">
            <a:extLst>
              <a:ext uri="{FF2B5EF4-FFF2-40B4-BE49-F238E27FC236}">
                <a16:creationId xmlns:a16="http://schemas.microsoft.com/office/drawing/2014/main" id="{2999FAE7-9A58-247E-97E6-DF35F12D39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4662" y="1512276"/>
            <a:ext cx="4496708" cy="37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05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BCEBB-EEBD-D81D-1A04-C95498595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80EAC0E5-1831-C64F-D90A-953AEA0A7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67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71338B3F-39FC-CDE7-5EE7-09EC38FBE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9BEA16BE-B513-F0E4-E8CC-B9733F997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55" y="361"/>
            <a:ext cx="9960141" cy="293760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Design Efforts/Changes </a:t>
            </a: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3814462B-F0E1-5D47-1BA0-DC5B11E30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D476A526-F489-8D21-611A-E51F8CC34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645571-65C5-99C2-D4C5-7317F8261ACC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10: Joe</a:t>
            </a:r>
            <a:endParaRPr lang="en-US" sz="1600"/>
          </a:p>
        </p:txBody>
      </p:sp>
      <p:pic>
        <p:nvPicPr>
          <p:cNvPr id="4" name="Picture 3" descr="A black object with a hole&#10;&#10;AI-generated content may be incorrect.">
            <a:extLst>
              <a:ext uri="{FF2B5EF4-FFF2-40B4-BE49-F238E27FC236}">
                <a16:creationId xmlns:a16="http://schemas.microsoft.com/office/drawing/2014/main" id="{71316F75-B17A-382E-5C34-5CDB42F54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428" y="1211821"/>
            <a:ext cx="3374131" cy="2813767"/>
          </a:xfrm>
          <a:prstGeom prst="rect">
            <a:avLst/>
          </a:prstGeom>
        </p:spPr>
      </p:pic>
      <p:pic>
        <p:nvPicPr>
          <p:cNvPr id="8" name="Picture 7" descr="A blue and green wireframe&#10;&#10;AI-generated content may be incorrect.">
            <a:extLst>
              <a:ext uri="{FF2B5EF4-FFF2-40B4-BE49-F238E27FC236}">
                <a16:creationId xmlns:a16="http://schemas.microsoft.com/office/drawing/2014/main" id="{62B9CF6E-ADE1-02F1-C053-DBD08DFA3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4031" y="1136226"/>
            <a:ext cx="4167658" cy="3887945"/>
          </a:xfrm>
          <a:prstGeom prst="rect">
            <a:avLst/>
          </a:prstGeom>
        </p:spPr>
      </p:pic>
      <p:pic>
        <p:nvPicPr>
          <p:cNvPr id="11" name="Picture 10" descr="A silver and black pipe&#10;&#10;AI-generated content may be incorrect.">
            <a:extLst>
              <a:ext uri="{FF2B5EF4-FFF2-40B4-BE49-F238E27FC236}">
                <a16:creationId xmlns:a16="http://schemas.microsoft.com/office/drawing/2014/main" id="{89053CC5-A19D-6F98-AEB4-B932E7DA1B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8502" y="4104885"/>
            <a:ext cx="3179035" cy="23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4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57A0D-9070-96B5-0170-0E819F72F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917CF9B9-9CBB-D981-8E4E-9007958C4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67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4DA0C70A-C3B3-3CD9-D508-6577FBB74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82616864-F5F6-CE23-102B-9E59EADA9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55" y="361"/>
            <a:ext cx="9960141" cy="293760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Manufacturing Plan</a:t>
            </a: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D9781AE8-66C7-5087-F776-AE4CF67D5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A63EDDEC-CF82-8E9B-BABC-CF39B62AA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22B360-FC74-C051-46AA-6722E9DF84AE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Calibri"/>
                <a:cs typeface="Calibri"/>
              </a:rPr>
              <a:t>Page 11: Garrett Pearson  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71C0674-B2CD-CC11-01E0-65CB502EF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450554"/>
              </p:ext>
            </p:extLst>
          </p:nvPr>
        </p:nvGraphicFramePr>
        <p:xfrm>
          <a:off x="0" y="1056640"/>
          <a:ext cx="12188108" cy="54235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7027">
                  <a:extLst>
                    <a:ext uri="{9D8B030D-6E8A-4147-A177-3AD203B41FA5}">
                      <a16:colId xmlns:a16="http://schemas.microsoft.com/office/drawing/2014/main" val="1498872927"/>
                    </a:ext>
                  </a:extLst>
                </a:gridCol>
                <a:gridCol w="3047027">
                  <a:extLst>
                    <a:ext uri="{9D8B030D-6E8A-4147-A177-3AD203B41FA5}">
                      <a16:colId xmlns:a16="http://schemas.microsoft.com/office/drawing/2014/main" val="1976688346"/>
                    </a:ext>
                  </a:extLst>
                </a:gridCol>
                <a:gridCol w="3047027">
                  <a:extLst>
                    <a:ext uri="{9D8B030D-6E8A-4147-A177-3AD203B41FA5}">
                      <a16:colId xmlns:a16="http://schemas.microsoft.com/office/drawing/2014/main" val="417907439"/>
                    </a:ext>
                  </a:extLst>
                </a:gridCol>
                <a:gridCol w="3047027">
                  <a:extLst>
                    <a:ext uri="{9D8B030D-6E8A-4147-A177-3AD203B41FA5}">
                      <a16:colId xmlns:a16="http://schemas.microsoft.com/office/drawing/2014/main" val="1074016344"/>
                    </a:ext>
                  </a:extLst>
                </a:gridCol>
              </a:tblGrid>
              <a:tr h="360695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Part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Time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Manufacturing Method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Progress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784067"/>
                  </a:ext>
                </a:extLst>
              </a:tr>
              <a:tr h="360695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Front Knuckles x 2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30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Water Jet and Vertical Mill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50% Complete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771234"/>
                  </a:ext>
                </a:extLst>
              </a:tr>
              <a:tr h="639944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Rear Knuckles x 2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30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Water Jet and Vertical Mill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50% Complete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211192"/>
                  </a:ext>
                </a:extLst>
              </a:tr>
              <a:tr h="639944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Front Wheel Hubs x 2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6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Outsource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50% (milling operation left)</a:t>
                      </a:r>
                      <a:endParaRPr lang="en-US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~1 day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69665"/>
                  </a:ext>
                </a:extLst>
              </a:tr>
              <a:tr h="581766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Tie Rods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1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Cutting and Welding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0% (need to be cut to length)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212907"/>
                  </a:ext>
                </a:extLst>
              </a:tr>
              <a:tr h="360695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Front Control Arms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8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Welding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95% (need welding)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005326"/>
                  </a:ext>
                </a:extLst>
              </a:tr>
              <a:tr h="360695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Rear Control Arms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8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Welding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40% (jigs made)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161221"/>
                  </a:ext>
                </a:extLst>
              </a:tr>
              <a:tr h="360695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Threaded Inserts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8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Lathe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100% Complete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053545"/>
                  </a:ext>
                </a:extLst>
              </a:tr>
              <a:tr h="360695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Steering Column Shafts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3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Lathe and Mill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50%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656264"/>
                  </a:ext>
                </a:extLst>
              </a:tr>
              <a:tr h="639944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Column Spacers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1 Hour per Spacer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Band Saw and Drill Press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100% (more will likely be made)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83248"/>
                  </a:ext>
                </a:extLst>
              </a:tr>
              <a:tr h="360695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Column Mount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.5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Water Jet and welding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50% (water jet complete)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51023"/>
                  </a:ext>
                </a:extLst>
              </a:tr>
              <a:tr h="360695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Rocker Arm Spacers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8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Lathe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0%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124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20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B0BA4-FF6A-7ACC-FD80-8DE4A3117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D3F2DF4E-A54E-7E62-A4C8-71D924FD1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67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830C83B7-91BB-D577-5B88-7965E1B7A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1F7422B8-92A9-177B-6813-9DA7AC2E7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55" y="361"/>
            <a:ext cx="9960141" cy="293760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Manufacturing Plan</a:t>
            </a: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D806383A-6D61-1609-FEC6-96A093D79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F23C4AB6-829D-84D3-886C-3B1F144CE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F75784-BEA4-2640-4667-9E97D938AB6B}"/>
              </a:ext>
            </a:extLst>
          </p:cNvPr>
          <p:cNvSpPr txBox="1"/>
          <p:nvPr/>
        </p:nvSpPr>
        <p:spPr>
          <a:xfrm>
            <a:off x="-8148" y="6529180"/>
            <a:ext cx="1031343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Calibri"/>
                <a:cs typeface="Calibri"/>
              </a:rPr>
              <a:t>Page 12: Garrett Pearson  Suspension: 67%; Steering: 63%; Brakes: 94%; Total: 74% Complete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D4911EF-2924-1D19-5007-826C47166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38304"/>
              </p:ext>
            </p:extLst>
          </p:nvPr>
        </p:nvGraphicFramePr>
        <p:xfrm>
          <a:off x="-10160" y="1234932"/>
          <a:ext cx="12192000" cy="52544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8830110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5550811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5142357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3990097"/>
                    </a:ext>
                  </a:extLst>
                </a:gridCol>
              </a:tblGrid>
              <a:tr h="496727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Part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Time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Manufacturing Method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Progress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266980"/>
                  </a:ext>
                </a:extLst>
              </a:tr>
              <a:tr h="402112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Front brake caliper bracket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2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Water Jet and Vertical Mill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Complete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948133"/>
                  </a:ext>
                </a:extLst>
              </a:tr>
              <a:tr h="626822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Rear brake caliper bracket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2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Water jet and Vertical Mill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Complete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690471"/>
                  </a:ext>
                </a:extLst>
              </a:tr>
              <a:tr h="626822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Pedal box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3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Water jet + welding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Parts cut and prepped to weld, 66% complete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062022"/>
                  </a:ext>
                </a:extLst>
              </a:tr>
              <a:tr h="626822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Rotors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3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Water jet + finishing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Complete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661354"/>
                  </a:ext>
                </a:extLst>
              </a:tr>
              <a:tr h="626822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Caliper Bracket -&gt; Knuckle bracket x 4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5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Vertical Mill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Complete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08534"/>
                  </a:ext>
                </a:extLst>
              </a:tr>
              <a:tr h="626822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Control Arm -&gt; Knuckle Bracket x 2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5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Vertical mill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70% Complete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76456"/>
                  </a:ext>
                </a:extLst>
              </a:tr>
              <a:tr h="390285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Knuckle -&gt; Tie rod bracket x 2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3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Vertical mill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80% Complete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80421"/>
                  </a:ext>
                </a:extLst>
              </a:tr>
              <a:tr h="390285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Rocker Arms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</a:pPr>
                      <a:endParaRPr lang="en-US" sz="180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Water Jet and Mill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100% Complete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22363"/>
                  </a:ext>
                </a:extLst>
              </a:tr>
              <a:tr h="390285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Pushrods x 4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2 hours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Cutting/ welding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en-US" sz="1800">
                          <a:effectLst/>
                          <a:latin typeface="Aptos"/>
                        </a:rPr>
                        <a:t>0% Complete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41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36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3D370-6BF2-0DAA-B9C7-FE72202D5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2955C731-CA44-0F65-6B04-866D3987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67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C569533B-8120-3F86-BFCB-DEE2189E0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E5887225-0C10-8242-B8DF-75355A541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55" y="361"/>
            <a:ext cx="9960141" cy="293760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Gantt Chart</a:t>
            </a: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3BE194A7-CE11-DD70-5A37-9704F51A6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8BE45667-5557-229F-968E-ECD34D210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4B20A9-FCC5-6B9C-5E26-F52CC95699F7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13: Parker</a:t>
            </a:r>
            <a:endParaRPr lang="en-US" sz="16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D7FDF-9F03-7BED-04B9-89F022C66D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82" y="1069995"/>
            <a:ext cx="11345875" cy="52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40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08282-D7F1-194D-1752-4D68E7C87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128CBFDC-6D03-4C44-5F0E-A316BAF83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8C716396-71AE-B41A-4E8A-66B6244FB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1844BB37-1F42-B5C8-9222-FC0DC87B4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55" y="250882"/>
            <a:ext cx="9960141" cy="293760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38FC9028-733F-36C8-96F8-634D6F910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A9472502-D201-CC2C-F8C7-590521F39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C3F89F-D7DC-34EE-F530-88A24B3BBE9B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14: Chris </a:t>
            </a:r>
            <a:endParaRPr lang="en-US" sz="16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1A9822-E636-3215-28A5-26336BAF4671}"/>
              </a:ext>
            </a:extLst>
          </p:cNvPr>
          <p:cNvCxnSpPr>
            <a:cxnSpLocks/>
          </p:cNvCxnSpPr>
          <p:nvPr/>
        </p:nvCxnSpPr>
        <p:spPr>
          <a:xfrm>
            <a:off x="5964233" y="1431415"/>
            <a:ext cx="0" cy="41748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A6791F7-8AD0-D031-3AFD-F3FB3CC2B11C}"/>
              </a:ext>
            </a:extLst>
          </p:cNvPr>
          <p:cNvSpPr txBox="1"/>
          <p:nvPr/>
        </p:nvSpPr>
        <p:spPr>
          <a:xfrm>
            <a:off x="120474" y="6143348"/>
            <a:ext cx="107285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95% bought, 90% delivered; waiting on springs, need to purchase wheels and tires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19872B-09E0-51BB-519C-C953572CF144}"/>
              </a:ext>
            </a:extLst>
          </p:cNvPr>
          <p:cNvSpPr txBox="1"/>
          <p:nvPr/>
        </p:nvSpPr>
        <p:spPr>
          <a:xfrm>
            <a:off x="2225182" y="272819"/>
            <a:ext cx="87574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>
                <a:latin typeface="Arial"/>
                <a:cs typeface="Arial"/>
              </a:rPr>
              <a:t>Purchasing Plan/BOM</a:t>
            </a:r>
            <a:endParaRPr lang="en-US" sz="6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0FDC19-7228-EF22-7877-8DEA9497E5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409" y="1422066"/>
            <a:ext cx="5691472" cy="41748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32E94C-9B10-55AC-E99E-BD383E53C3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0586" y="1431415"/>
            <a:ext cx="5592233" cy="41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84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06B2C-EE5D-210B-5F92-7AF1A0B17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F05E2021-FFB1-D8A1-69DC-504474E4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EAC03958-538B-FC48-C30A-188C43E6C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CE24D3D4-A26E-FE1E-21C0-430E4227F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55" y="250882"/>
            <a:ext cx="9960141" cy="293760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DDA6C17E-0A51-7DBD-EA62-23F517119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4CD1183F-864B-D59F-ECF9-122ACA0AC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C58288-644E-9D1A-8451-98C89FD51313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14: Parker</a:t>
            </a:r>
            <a:endParaRPr lang="en-US" sz="1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F1283F-0928-BDC6-9C4B-6EE38CAE8D27}"/>
              </a:ext>
            </a:extLst>
          </p:cNvPr>
          <p:cNvSpPr txBox="1"/>
          <p:nvPr/>
        </p:nvSpPr>
        <p:spPr>
          <a:xfrm>
            <a:off x="2225182" y="272819"/>
            <a:ext cx="87574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>
                <a:latin typeface="Arial"/>
                <a:cs typeface="Arial"/>
              </a:rPr>
              <a:t>Purchasing Plan/BOM</a:t>
            </a:r>
            <a:endParaRPr lang="en-US" sz="6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6B3FFC-7F85-F57B-CFB2-2729BF4F9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935" y="1563593"/>
            <a:ext cx="4438129" cy="40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2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tifact">
            <a:extLst>
              <a:ext uri="{FF2B5EF4-FFF2-40B4-BE49-F238E27FC236}">
                <a16:creationId xmlns:a16="http://schemas.microsoft.com/office/drawing/2014/main" id="{FBDF794F-7D25-3BF9-66D2-29787C340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27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7AD60B-A7EA-5DB6-F621-30E32F71D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/>
        </p:blipFill>
        <p:spPr>
          <a:xfrm>
            <a:off x="1943757" y="3576838"/>
            <a:ext cx="8304483" cy="2033251"/>
          </a:xfrm>
          <a:prstGeom prst="rect">
            <a:avLst/>
          </a:prstGeom>
        </p:spPr>
      </p:pic>
      <p:pic>
        <p:nvPicPr>
          <p:cNvPr id="9" name="Artifact">
            <a:extLst>
              <a:ext uri="{FF2B5EF4-FFF2-40B4-BE49-F238E27FC236}">
                <a16:creationId xmlns:a16="http://schemas.microsoft.com/office/drawing/2014/main" id="{CFE7AC86-47AD-C4E7-24AA-438A6F21E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82442" y="4542326"/>
            <a:ext cx="6027112" cy="215825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932201B1-F1D8-F247-8E40-CBF180523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4556" y="1204483"/>
            <a:ext cx="8304483" cy="1167873"/>
          </a:xfrm>
        </p:spPr>
        <p:txBody>
          <a:bodyPr anchor="t">
            <a:noAutofit/>
          </a:bodyPr>
          <a:lstStyle/>
          <a:p>
            <a:r>
              <a:rPr lang="en-US" sz="8500" b="1">
                <a:solidFill>
                  <a:srgbClr val="F8B700"/>
                </a:solidFill>
                <a:latin typeface="Arial" panose="020B0604020202020204" pitchFamily="34" charset="0"/>
              </a:rPr>
              <a:t>Thank you!</a:t>
            </a:r>
            <a:endParaRPr lang="en-US" sz="8500">
              <a:solidFill>
                <a:srgbClr val="F8B700"/>
              </a:solidFill>
            </a:endParaRPr>
          </a:p>
        </p:txBody>
      </p:sp>
      <p:pic>
        <p:nvPicPr>
          <p:cNvPr id="39" name="Artifact">
            <a:extLst>
              <a:ext uri="{FF2B5EF4-FFF2-40B4-BE49-F238E27FC236}">
                <a16:creationId xmlns:a16="http://schemas.microsoft.com/office/drawing/2014/main" id="{2355A315-7F93-5C31-07E6-12D79DBD2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99" y="2997200"/>
            <a:ext cx="4622800" cy="3860800"/>
          </a:xfrm>
          <a:prstGeom prst="rect">
            <a:avLst/>
          </a:prstGeom>
        </p:spPr>
      </p:pic>
      <p:pic>
        <p:nvPicPr>
          <p:cNvPr id="50" name="Artifact">
            <a:extLst>
              <a:ext uri="{FF2B5EF4-FFF2-40B4-BE49-F238E27FC236}">
                <a16:creationId xmlns:a16="http://schemas.microsoft.com/office/drawing/2014/main" id="{1CA43F89-217B-7AE1-4723-7BBE2AD08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2" y="0"/>
            <a:ext cx="4622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6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15CFF-7933-7B95-D2E7-3C5F6DD6A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272B6820-0B40-BCB2-3776-B195D257D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67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1045AB99-C9CE-AC9D-0588-94E815980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D2E9A1D6-A4FC-81E3-B83E-451D0D6A8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55" y="490964"/>
            <a:ext cx="9960141" cy="293760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Design Efforts/Changes Overview</a:t>
            </a: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944F72CF-C4B9-48CC-3E75-DE02070D3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003C576A-4D76-E6EE-4233-7E739D9A3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4F62B3-1643-94C2-6905-6748B0F52318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2: Joe</a:t>
            </a:r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73C73-DB60-4252-C9CA-4E2D1B909340}"/>
              </a:ext>
            </a:extLst>
          </p:cNvPr>
          <p:cNvSpPr txBox="1"/>
          <p:nvPr/>
        </p:nvSpPr>
        <p:spPr>
          <a:xfrm>
            <a:off x="1584057" y="2020746"/>
            <a:ext cx="10751987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Brakes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Rotor design analyzed in-depth and finalized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Everything cut and in hand, just needs to be assembled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Primarily welding pedal box </a:t>
            </a:r>
          </a:p>
          <a:p>
            <a:r>
              <a:rPr lang="en-US">
                <a:ea typeface="Calibri"/>
                <a:cs typeface="Calibri"/>
              </a:rPr>
              <a:t>Knuckles/Hubs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Machining remaining 2 knuckles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Finish Mill operations on hubs</a:t>
            </a:r>
          </a:p>
          <a:p>
            <a:r>
              <a:rPr lang="en-US">
                <a:ea typeface="Calibri"/>
                <a:cs typeface="Calibri"/>
              </a:rPr>
              <a:t>Pushrod Assembly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Front and Rear Rocker, parts cut and milled to size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Finalized Rocker Spacer Design, analysis done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Manufacturing spacers on lathe</a:t>
            </a:r>
          </a:p>
          <a:p>
            <a:r>
              <a:rPr lang="en-US">
                <a:ea typeface="Calibri"/>
                <a:cs typeface="Calibri"/>
              </a:rPr>
              <a:t>A-Arms: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Started welding front 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Modifying rear jigs for welding on Thursday</a:t>
            </a:r>
          </a:p>
          <a:p>
            <a:r>
              <a:rPr lang="en-US">
                <a:ea typeface="Calibri"/>
                <a:cs typeface="Calibri"/>
              </a:rPr>
              <a:t>Steering: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Lower half of column machined, finalizing top half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4E125E4-8A36-0DAC-DD9E-07CAB656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4" y="2202559"/>
            <a:ext cx="3056603" cy="40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2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3494D-A9A7-7B1D-6692-1850F3F36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2B6BA6BE-FB2E-E11E-957C-440E2B9BB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67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9B447377-DB2E-2311-D54E-5D3CFF49C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CA171304-EE99-1448-26A9-0953ABE49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55" y="361"/>
            <a:ext cx="9960141" cy="293760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Design Efforts/Changes </a:t>
            </a: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8B77977F-B4CA-5E61-A5A8-AD9A3F1EF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8F435DDA-3AFE-B915-05C5-E0AC78D01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D651CC-36AE-28C5-6DE9-B13302F8A225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3: Matthew</a:t>
            </a:r>
            <a:endParaRPr lang="en-US" sz="1600"/>
          </a:p>
        </p:txBody>
      </p:sp>
      <p:pic>
        <p:nvPicPr>
          <p:cNvPr id="13" name="Picture 12" descr="A drawing of a frame&#10;&#10;AI-generated content may be incorrect.">
            <a:extLst>
              <a:ext uri="{FF2B5EF4-FFF2-40B4-BE49-F238E27FC236}">
                <a16:creationId xmlns:a16="http://schemas.microsoft.com/office/drawing/2014/main" id="{762F8A7F-553E-3348-3CED-35C1329A2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260" y="1463827"/>
            <a:ext cx="8726466" cy="433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9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896A2-20EF-9F3F-F644-8BB12D81A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FE5BA539-F023-4E15-2B61-E76F502DF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67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8B1B4187-ED6E-333F-D7A9-35A633576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5A3E408C-7944-4242-3A88-0FBD82EC0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55" y="361"/>
            <a:ext cx="9960141" cy="293760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Design Efforts/Changes </a:t>
            </a: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4CA98B14-D8B2-7DBA-2D22-568D2522A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68CD2D64-2CBD-0353-393D-4C965BCE2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BE2CB6-A425-57B2-A3DF-0B25536CE115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4: Matthew</a:t>
            </a:r>
            <a:endParaRPr lang="en-US" sz="1600"/>
          </a:p>
        </p:txBody>
      </p:sp>
      <p:pic>
        <p:nvPicPr>
          <p:cNvPr id="11" name="Picture 10" descr="A mechanical arm with metal rods&#10;&#10;AI-generated content may be incorrect.">
            <a:extLst>
              <a:ext uri="{FF2B5EF4-FFF2-40B4-BE49-F238E27FC236}">
                <a16:creationId xmlns:a16="http://schemas.microsoft.com/office/drawing/2014/main" id="{20245EF5-C87E-41F7-F9E8-C00BC1466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226" y="1576191"/>
            <a:ext cx="5232206" cy="4217095"/>
          </a:xfrm>
          <a:prstGeom prst="rect">
            <a:avLst/>
          </a:prstGeom>
        </p:spPr>
      </p:pic>
      <p:pic>
        <p:nvPicPr>
          <p:cNvPr id="12" name="Picture 11" descr="A drawing of a metal object&#10;&#10;AI-generated content may be incorrect.">
            <a:extLst>
              <a:ext uri="{FF2B5EF4-FFF2-40B4-BE49-F238E27FC236}">
                <a16:creationId xmlns:a16="http://schemas.microsoft.com/office/drawing/2014/main" id="{6265C5B3-43DB-4A96-5403-4F5D3CBCA3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073"/>
          <a:stretch/>
        </p:blipFill>
        <p:spPr>
          <a:xfrm>
            <a:off x="6093925" y="1866039"/>
            <a:ext cx="4082502" cy="379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7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125E1-9991-A1B3-46FC-9151DFD62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3832733F-0034-5B17-2AD0-84DADD145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67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608EACF5-9E3B-F80D-EAE8-9C7F0CE55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1CBDE4B8-8AAA-8517-142C-2676D1830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55" y="361"/>
            <a:ext cx="9960141" cy="293760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Design Efforts/Changes </a:t>
            </a: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FFC23F92-127E-FAC0-F3FD-8A1C80646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AA5D4F25-F789-6217-2850-AB9B6198D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92ADE9-882B-4E92-8820-93108A74F369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5: Matthew</a:t>
            </a:r>
            <a:endParaRPr lang="en-US" sz="1600"/>
          </a:p>
        </p:txBody>
      </p:sp>
      <p:pic>
        <p:nvPicPr>
          <p:cNvPr id="4" name="Picture 3" descr="A drawing of a metal frame&#10;&#10;AI-generated content may be incorrect.">
            <a:extLst>
              <a:ext uri="{FF2B5EF4-FFF2-40B4-BE49-F238E27FC236}">
                <a16:creationId xmlns:a16="http://schemas.microsoft.com/office/drawing/2014/main" id="{461FDBFB-E208-5217-8486-ACC5A4DBC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316" y="1304534"/>
            <a:ext cx="6119095" cy="52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117D-CA1C-8953-34C7-600CDD8C7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2D1DF2F6-4E21-AC56-2F8B-4AE55FCCE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67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0DE31EE0-75AD-0125-FC58-A124C04A7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18A19352-46C0-4647-3B36-B8BA4410F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55" y="361"/>
            <a:ext cx="9960141" cy="293760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Design Efforts/Changes </a:t>
            </a: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D039F776-0E33-9BC1-C97E-5A9959A95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B8746D88-BC92-6D4C-A059-2DD302388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B065DF-9B15-46F1-378B-10CEF53E3A35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6: Parker</a:t>
            </a:r>
            <a:endParaRPr lang="en-US" sz="16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B9B6E2-2C92-6EE3-DFCC-1EB19C24D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42" y="1185675"/>
            <a:ext cx="4015249" cy="535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4E27E36-63EC-75A2-C4AC-7A1FB7FCE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11" y="1185675"/>
            <a:ext cx="4015249" cy="535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2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F6A7A-042C-7163-B8AC-87209EDA4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4564CDFC-03B1-4310-1F54-0F7393174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67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FCEE100B-D485-DCDA-7092-A2859EB90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113BE9B3-3458-D46E-DF92-D68E3F5EE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55" y="361"/>
            <a:ext cx="9960141" cy="293760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Design Efforts/Changes </a:t>
            </a: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269B5D06-BDBA-8B6D-D2F3-87773CC1A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CA5127CA-6FD1-25A0-1355-8AC9F83EE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8EF10C-15B3-4013-19A1-572EF726066F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7: Parker</a:t>
            </a:r>
            <a:endParaRPr lang="en-US" sz="160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1EA1CED-F43F-3940-546D-8FB8E37A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00" y="1361909"/>
            <a:ext cx="3675500" cy="490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87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C641E-C253-1F42-448F-529B7768B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CD5C2949-22DE-D7BC-F3DB-4903ACF7A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67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87AC7D40-4939-4410-7C50-416C35AE4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E54DDD4B-CC48-EBA7-259C-EB6984AF1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55" y="361"/>
            <a:ext cx="9960141" cy="293760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Design Efforts/Changes </a:t>
            </a: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278BE6EE-AB88-D77A-65EF-FBF06633A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60725FC6-5974-90DD-CBDC-AE1FBA16A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ED580C-B8CB-513A-0296-F54B881C883B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7: Parker</a:t>
            </a:r>
            <a:endParaRPr lang="en-US" sz="16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B2ABD0-A6EE-CE76-F3F0-808C7B62E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3" y="1594744"/>
            <a:ext cx="5916207" cy="443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10373FA-0EBA-4E28-58BB-B30AA074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159" y="1692820"/>
            <a:ext cx="4437519" cy="347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5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0745A-ABB5-CF44-FF4F-A1667D2C4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4FB743CB-BD1D-DE2E-116E-E65D5236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67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06ED5B93-0905-9E12-C73B-C0D4ED7D3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3FA58D6F-C08D-EF66-8458-A234F096B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55" y="361"/>
            <a:ext cx="9960141" cy="293760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Design Efforts/Changes </a:t>
            </a: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25BECA03-96C3-0D1D-1C7C-E12F2BC9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AD58D24C-9E9C-8F98-2CDC-1C9020551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A0A8B0-24B3-883F-E11A-200B9443FE2D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8: Chris</a:t>
            </a:r>
            <a:endParaRPr lang="en-US" sz="1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C3CBB-0E7E-7DE4-178C-4768F07E9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494" y="1620718"/>
            <a:ext cx="4202354" cy="4266302"/>
          </a:xfrm>
          <a:prstGeom prst="rect">
            <a:avLst/>
          </a:prstGeom>
        </p:spPr>
      </p:pic>
      <p:pic>
        <p:nvPicPr>
          <p:cNvPr id="4" name="Picture 3" descr="A computer screen shot of a colorful wheel&#10;&#10;AI-generated content may be incorrect.">
            <a:extLst>
              <a:ext uri="{FF2B5EF4-FFF2-40B4-BE49-F238E27FC236}">
                <a16:creationId xmlns:a16="http://schemas.microsoft.com/office/drawing/2014/main" id="{BE58D6EE-8F49-DB1A-9429-8E61508DDC9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2116" t="10940" r="25772" b="-230"/>
          <a:stretch/>
        </p:blipFill>
        <p:spPr>
          <a:xfrm>
            <a:off x="5718596" y="1624544"/>
            <a:ext cx="4329378" cy="40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03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5DC616D7A8743978DA5CA4DF7F974" ma:contentTypeVersion="11" ma:contentTypeDescription="Create a new document." ma:contentTypeScope="" ma:versionID="3dfd2d2c209f8cb5ac334d734305e0e1">
  <xsd:schema xmlns:xsd="http://www.w3.org/2001/XMLSchema" xmlns:xs="http://www.w3.org/2001/XMLSchema" xmlns:p="http://schemas.microsoft.com/office/2006/metadata/properties" xmlns:ns2="da38e8fa-0e30-4a8c-add4-4c15785f2a39" targetNamespace="http://schemas.microsoft.com/office/2006/metadata/properties" ma:root="true" ma:fieldsID="b907f7da21a8cbc53f38bf0ceac76fb0" ns2:_="">
    <xsd:import namespace="da38e8fa-0e30-4a8c-add4-4c15785f2a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8e8fa-0e30-4a8c-add4-4c15785f2a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38e8fa-0e30-4a8c-add4-4c15785f2a3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BEA27D4-4DAF-4CD6-A8C2-7CE3990D89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035A43-0D69-41EC-8013-FD2F67354BBF}">
  <ds:schemaRefs>
    <ds:schemaRef ds:uri="da38e8fa-0e30-4a8c-add4-4c15785f2a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0CD6DE6-984E-432E-A22E-27C25E15D9F1}">
  <ds:schemaRefs>
    <ds:schemaRef ds:uri="da38e8fa-0e30-4a8c-add4-4c15785f2a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27d49e9f-89e1-4aa0-99a3-d35b57b2ba03}" enabled="0" method="" siteId="{27d49e9f-89e1-4aa0-99a3-d35b57b2ba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Formula SAE Suspension  </vt:lpstr>
      <vt:lpstr>Design Efforts/Changes Overview  </vt:lpstr>
      <vt:lpstr>Design Efforts/Changes   </vt:lpstr>
      <vt:lpstr>Design Efforts/Changes   </vt:lpstr>
      <vt:lpstr>Design Efforts/Changes   </vt:lpstr>
      <vt:lpstr>Design Efforts/Changes   </vt:lpstr>
      <vt:lpstr>Design Efforts/Changes   </vt:lpstr>
      <vt:lpstr>Design Efforts/Changes   </vt:lpstr>
      <vt:lpstr>Design Efforts/Changes   </vt:lpstr>
      <vt:lpstr>Design Efforts/Changes   </vt:lpstr>
      <vt:lpstr>Design Efforts/Changes   </vt:lpstr>
      <vt:lpstr>Manufacturing Plan  </vt:lpstr>
      <vt:lpstr>Manufacturing Plan  </vt:lpstr>
      <vt:lpstr>Gantt Chart  </vt:lpstr>
      <vt:lpstr>  </vt:lpstr>
      <vt:lpstr> 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Amanda Grace Macholl</dc:creator>
  <cp:revision>1</cp:revision>
  <dcterms:created xsi:type="dcterms:W3CDTF">2022-02-25T17:26:29Z</dcterms:created>
  <dcterms:modified xsi:type="dcterms:W3CDTF">2025-02-25T01:20:55Z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0x010100F145DC616D7A8743978DA5CA4DF7F974</vt:lpwstr>
  </property>
  <property fmtid="{D5CDD505-2E9C-101B-9397-08002B2CF9AE}" pid="3" name="MediaServiceImageTags">
    <vt:lpwstr/>
  </property>
</Properties>
</file>